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7" r:id="rId4"/>
    <p:sldId id="264" r:id="rId5"/>
    <p:sldId id="258" r:id="rId6"/>
    <p:sldId id="265" r:id="rId7"/>
    <p:sldId id="271" r:id="rId8"/>
    <p:sldId id="273" r:id="rId9"/>
    <p:sldId id="270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35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3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7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5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1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71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2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32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8671-7AD5-4CEF-8D3A-43358FE0217E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1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2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2D4897-B352-C003-DB27-7F6B93870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" y="825637"/>
            <a:ext cx="3826764" cy="145115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FC6F87E-A7E9-D734-B812-E9CA0EE18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10D3A28-7368-6FE6-AFD7-F08BD699F2B8}"/>
              </a:ext>
            </a:extLst>
          </p:cNvPr>
          <p:cNvSpPr txBox="1"/>
          <p:nvPr/>
        </p:nvSpPr>
        <p:spPr>
          <a:xfrm>
            <a:off x="5269705" y="1183368"/>
            <a:ext cx="243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AUTUMN/WINTER 2026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59C4DB9-C7DC-8839-F8E3-CF2208C03BA2}"/>
              </a:ext>
            </a:extLst>
          </p:cNvPr>
          <p:cNvSpPr txBox="1"/>
          <p:nvPr/>
        </p:nvSpPr>
        <p:spPr>
          <a:xfrm>
            <a:off x="7879139" y="4848430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Norholt</a:t>
            </a:r>
            <a:endParaRPr lang="sv-SE" dirty="0"/>
          </a:p>
          <a:p>
            <a:r>
              <a:rPr lang="sv-SE" dirty="0"/>
              <a:t>05562225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2CAF1BC-B6AF-CEBB-8939-959189B93E89}"/>
              </a:ext>
            </a:extLst>
          </p:cNvPr>
          <p:cNvSpPr txBox="1"/>
          <p:nvPr/>
        </p:nvSpPr>
        <p:spPr>
          <a:xfrm>
            <a:off x="2343828" y="5326570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Plumstead</a:t>
            </a:r>
            <a:endParaRPr lang="sv-SE" dirty="0"/>
          </a:p>
          <a:p>
            <a:r>
              <a:rPr lang="sv-SE" dirty="0"/>
              <a:t>05562224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8" name="Bildobjekt 7" descr="En bild som visar fotbeklädnader, klädsel, sko, läder&#10;&#10;AI-genererat innehåll kan vara felaktigt.">
            <a:extLst>
              <a:ext uri="{FF2B5EF4-FFF2-40B4-BE49-F238E27FC236}">
                <a16:creationId xmlns:a16="http://schemas.microsoft.com/office/drawing/2014/main" id="{749E8526-513C-FDC5-E9A6-8AE994655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89" y="2398877"/>
            <a:ext cx="3659616" cy="2927692"/>
          </a:xfrm>
          <a:prstGeom prst="rect">
            <a:avLst/>
          </a:prstGeom>
        </p:spPr>
      </p:pic>
      <p:pic>
        <p:nvPicPr>
          <p:cNvPr id="10" name="Bildobjekt 9" descr="En bild som visar fotbeklädnader, klädsel, sko, läder&#10;&#10;AI-genererat innehåll kan vara felaktigt.">
            <a:extLst>
              <a:ext uri="{FF2B5EF4-FFF2-40B4-BE49-F238E27FC236}">
                <a16:creationId xmlns:a16="http://schemas.microsoft.com/office/drawing/2014/main" id="{D8C14D36-1676-D17D-B527-9A72F9709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79" y="1671746"/>
            <a:ext cx="3690447" cy="3075373"/>
          </a:xfrm>
          <a:prstGeom prst="rect">
            <a:avLst/>
          </a:prstGeom>
        </p:spPr>
      </p:pic>
      <p:pic>
        <p:nvPicPr>
          <p:cNvPr id="11" name="Bildobjekt 10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A0E48891-8183-E583-DD66-12692B23A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26" y="4747119"/>
            <a:ext cx="1036298" cy="12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5A3AB7-1E2A-1519-EDBD-6D5AB2A1E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B129D599-56F3-7029-B5B5-E0FEECF143A2}"/>
              </a:ext>
            </a:extLst>
          </p:cNvPr>
          <p:cNvSpPr txBox="1"/>
          <p:nvPr/>
        </p:nvSpPr>
        <p:spPr>
          <a:xfrm>
            <a:off x="8113221" y="4020181"/>
            <a:ext cx="24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Osterley</a:t>
            </a:r>
            <a:endParaRPr lang="sv-SE" dirty="0"/>
          </a:p>
          <a:p>
            <a:r>
              <a:rPr lang="sv-SE" dirty="0"/>
              <a:t>05562227 </a:t>
            </a:r>
            <a:r>
              <a:rPr lang="sv-SE" dirty="0" err="1"/>
              <a:t>suede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46F2B9-5009-7805-0637-2572639C6FB7}"/>
              </a:ext>
            </a:extLst>
          </p:cNvPr>
          <p:cNvSpPr txBox="1"/>
          <p:nvPr/>
        </p:nvSpPr>
        <p:spPr>
          <a:xfrm>
            <a:off x="4114978" y="1163550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Holloway</a:t>
            </a:r>
          </a:p>
          <a:p>
            <a:r>
              <a:rPr lang="sv-SE" dirty="0"/>
              <a:t>05562228 </a:t>
            </a:r>
            <a:r>
              <a:rPr lang="sv-SE" dirty="0" err="1"/>
              <a:t>suede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1E36223-9CE4-B5AE-A27F-AEB987DF650E}"/>
              </a:ext>
            </a:extLst>
          </p:cNvPr>
          <p:cNvSpPr txBox="1"/>
          <p:nvPr/>
        </p:nvSpPr>
        <p:spPr>
          <a:xfrm>
            <a:off x="5433517" y="5446778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Redbridge</a:t>
            </a:r>
            <a:endParaRPr lang="sv-SE" dirty="0"/>
          </a:p>
          <a:p>
            <a:r>
              <a:rPr lang="sv-SE" dirty="0"/>
              <a:t>05562226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D21FD12-4EDB-482A-262D-6DA32661B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02" y="1933316"/>
            <a:ext cx="819927" cy="748629"/>
          </a:xfrm>
          <a:prstGeom prst="rect">
            <a:avLst/>
          </a:prstGeom>
        </p:spPr>
      </p:pic>
      <p:pic>
        <p:nvPicPr>
          <p:cNvPr id="6" name="Bildobjekt 5" descr="En bild som visar klädsel, fotbeklädnader, sko, mocka&#10;&#10;AI-genererat innehåll kan vara felaktigt.">
            <a:extLst>
              <a:ext uri="{FF2B5EF4-FFF2-40B4-BE49-F238E27FC236}">
                <a16:creationId xmlns:a16="http://schemas.microsoft.com/office/drawing/2014/main" id="{3101737C-D02F-7A1D-4DB5-8C3AF8FEA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4" y="407325"/>
            <a:ext cx="3481936" cy="2530206"/>
          </a:xfrm>
          <a:prstGeom prst="rect">
            <a:avLst/>
          </a:prstGeom>
        </p:spPr>
      </p:pic>
      <p:pic>
        <p:nvPicPr>
          <p:cNvPr id="8" name="Bildobjekt 7" descr="En bild som visar fotbeklädnader, klädsel, sko, stövel&#10;&#10;AI-genererat innehåll kan vara felaktigt.">
            <a:extLst>
              <a:ext uri="{FF2B5EF4-FFF2-40B4-BE49-F238E27FC236}">
                <a16:creationId xmlns:a16="http://schemas.microsoft.com/office/drawing/2014/main" id="{DD52DCEE-A8CD-920F-FE21-4C44FD4C9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49" y="3405584"/>
            <a:ext cx="3344827" cy="2947907"/>
          </a:xfrm>
          <a:prstGeom prst="rect">
            <a:avLst/>
          </a:prstGeom>
        </p:spPr>
      </p:pic>
      <p:pic>
        <p:nvPicPr>
          <p:cNvPr id="16" name="Bildobjekt 15" descr="En bild som visar klädsel, fotbeklädnader, sko, Arbetsskor&#10;&#10;AI-genererat innehåll kan vara felaktigt.">
            <a:extLst>
              <a:ext uri="{FF2B5EF4-FFF2-40B4-BE49-F238E27FC236}">
                <a16:creationId xmlns:a16="http://schemas.microsoft.com/office/drawing/2014/main" id="{5452942C-0664-154D-3B3D-9A63D4B73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19" y="595078"/>
            <a:ext cx="3344827" cy="34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D07EEAF6-4A3B-9B29-E3D1-0C4787973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" y="1721255"/>
            <a:ext cx="4330658" cy="3776334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3105642" y="952371"/>
            <a:ext cx="4156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UTFÄLLBARA BRODDAR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8AC904-D053-2DB4-8F1F-C3C95018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359AC4F0-4191-AED1-AF9D-504DA08806C3}"/>
              </a:ext>
            </a:extLst>
          </p:cNvPr>
          <p:cNvSpPr txBox="1"/>
          <p:nvPr/>
        </p:nvSpPr>
        <p:spPr>
          <a:xfrm>
            <a:off x="4160819" y="2270872"/>
            <a:ext cx="236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Leamouth</a:t>
            </a:r>
            <a:r>
              <a:rPr lang="sv-SE" dirty="0"/>
              <a:t> brodd </a:t>
            </a:r>
            <a:r>
              <a:rPr lang="sv-SE" dirty="0" err="1"/>
              <a:t>suede</a:t>
            </a:r>
            <a:endParaRPr lang="sv-SE" dirty="0"/>
          </a:p>
          <a:p>
            <a:r>
              <a:rPr lang="sv-SE" dirty="0"/>
              <a:t>05562229 lady </a:t>
            </a:r>
          </a:p>
          <a:p>
            <a:r>
              <a:rPr lang="sv-SE" dirty="0"/>
              <a:t>05562230 man</a:t>
            </a:r>
          </a:p>
        </p:txBody>
      </p:sp>
      <p:pic>
        <p:nvPicPr>
          <p:cNvPr id="7" name="Bildobjekt 6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442F7574-6A3A-1697-B0D9-B7BAE547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63" y="1675060"/>
            <a:ext cx="4330659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0DEAB3D-7617-D1BA-57FC-4E52BBDA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FF20480E-4DB6-3D79-97AE-D2DFD8DE4832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6" name="Bildobjekt 5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16C3E13E-1A81-D073-78E4-2B3DB26D0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21" y="1565957"/>
            <a:ext cx="2819997" cy="252671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45E617F-D9AE-8BB9-DBEE-D8C1E0E395BE}"/>
              </a:ext>
            </a:extLst>
          </p:cNvPr>
          <p:cNvSpPr txBox="1"/>
          <p:nvPr/>
        </p:nvSpPr>
        <p:spPr>
          <a:xfrm>
            <a:off x="951611" y="3121293"/>
            <a:ext cx="187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Lampton</a:t>
            </a:r>
            <a:r>
              <a:rPr lang="sv-SE" dirty="0"/>
              <a:t> brodd</a:t>
            </a:r>
          </a:p>
          <a:p>
            <a:r>
              <a:rPr lang="sv-SE" dirty="0"/>
              <a:t>05562231 </a:t>
            </a:r>
            <a:r>
              <a:rPr lang="sv-SE" dirty="0" err="1"/>
              <a:t>suede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74397A3-6995-0E9B-1124-25B3FB571F6E}"/>
              </a:ext>
            </a:extLst>
          </p:cNvPr>
          <p:cNvSpPr txBox="1"/>
          <p:nvPr/>
        </p:nvSpPr>
        <p:spPr>
          <a:xfrm>
            <a:off x="9551940" y="635106"/>
            <a:ext cx="194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Bower</a:t>
            </a:r>
            <a:r>
              <a:rPr lang="sv-SE" dirty="0"/>
              <a:t> brodd</a:t>
            </a:r>
          </a:p>
          <a:p>
            <a:r>
              <a:rPr lang="sv-SE" dirty="0"/>
              <a:t>05562234 </a:t>
            </a:r>
            <a:r>
              <a:rPr lang="sv-SE" dirty="0" err="1"/>
              <a:t>suede</a:t>
            </a:r>
            <a:endParaRPr lang="sv-SE" dirty="0"/>
          </a:p>
        </p:txBody>
      </p:sp>
      <p:pic>
        <p:nvPicPr>
          <p:cNvPr id="5" name="Bildobjekt 4" descr="En bild som visar fotbeklädnader, klädsel, sko, mocka&#10;&#10;Automatiskt genererad beskrivning">
            <a:extLst>
              <a:ext uri="{FF2B5EF4-FFF2-40B4-BE49-F238E27FC236}">
                <a16:creationId xmlns:a16="http://schemas.microsoft.com/office/drawing/2014/main" id="{5559DDF2-DDD3-675B-38A9-08C095A0A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9" y="797182"/>
            <a:ext cx="2757117" cy="2348145"/>
          </a:xfrm>
          <a:prstGeom prst="rect">
            <a:avLst/>
          </a:prstGeom>
        </p:spPr>
      </p:pic>
      <p:pic>
        <p:nvPicPr>
          <p:cNvPr id="8" name="Bildobjekt 7" descr="En bild som visar fotbeklädnader, sko, klädsel, Gåsko&#10;&#10;Automatiskt genererad beskrivning">
            <a:extLst>
              <a:ext uri="{FF2B5EF4-FFF2-40B4-BE49-F238E27FC236}">
                <a16:creationId xmlns:a16="http://schemas.microsoft.com/office/drawing/2014/main" id="{31F8CC40-C4A1-40E0-F19B-2F9CA4500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91" y="2550696"/>
            <a:ext cx="3117256" cy="274734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4F2DC9D-045C-CB7C-E266-63B2F2DDE2E3}"/>
              </a:ext>
            </a:extLst>
          </p:cNvPr>
          <p:cNvSpPr txBox="1"/>
          <p:nvPr/>
        </p:nvSpPr>
        <p:spPr>
          <a:xfrm>
            <a:off x="4203878" y="5381165"/>
            <a:ext cx="217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Cross brodd </a:t>
            </a:r>
            <a:r>
              <a:rPr lang="sv-SE" dirty="0" err="1"/>
              <a:t>suede</a:t>
            </a:r>
            <a:endParaRPr lang="sv-SE" dirty="0"/>
          </a:p>
          <a:p>
            <a:r>
              <a:rPr lang="sv-SE" dirty="0"/>
              <a:t>05562232 Lady</a:t>
            </a:r>
          </a:p>
          <a:p>
            <a:r>
              <a:rPr lang="sv-SE" dirty="0"/>
              <a:t>05562233 Man</a:t>
            </a:r>
          </a:p>
        </p:txBody>
      </p:sp>
    </p:spTree>
    <p:extLst>
      <p:ext uri="{BB962C8B-B14F-4D97-AF65-F5344CB8AC3E}">
        <p14:creationId xmlns:p14="http://schemas.microsoft.com/office/powerpoint/2010/main" val="322328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89D396-1877-C03A-7C4E-A28E52CC0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3F90F2E-3FE3-F8D0-56ED-C66DA511C874}"/>
              </a:ext>
            </a:extLst>
          </p:cNvPr>
          <p:cNvSpPr txBox="1"/>
          <p:nvPr/>
        </p:nvSpPr>
        <p:spPr>
          <a:xfrm>
            <a:off x="807799" y="3497866"/>
            <a:ext cx="20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Halton</a:t>
            </a:r>
            <a:r>
              <a:rPr lang="sv-SE" dirty="0"/>
              <a:t> brodd</a:t>
            </a:r>
          </a:p>
          <a:p>
            <a:r>
              <a:rPr lang="sv-SE" dirty="0"/>
              <a:t>05562235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840EBBD-7B56-209D-47C0-A1CD89E30F45}"/>
              </a:ext>
            </a:extLst>
          </p:cNvPr>
          <p:cNvSpPr txBox="1"/>
          <p:nvPr/>
        </p:nvSpPr>
        <p:spPr>
          <a:xfrm>
            <a:off x="8659951" y="3429000"/>
            <a:ext cx="254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Bromley</a:t>
            </a:r>
            <a:r>
              <a:rPr lang="sv-SE" dirty="0"/>
              <a:t> brodd </a:t>
            </a:r>
            <a:r>
              <a:rPr lang="sv-SE" dirty="0" err="1"/>
              <a:t>leather</a:t>
            </a:r>
            <a:endParaRPr lang="sv-SE" dirty="0"/>
          </a:p>
          <a:p>
            <a:r>
              <a:rPr lang="sv-SE" dirty="0"/>
              <a:t>05562237 dam</a:t>
            </a:r>
          </a:p>
          <a:p>
            <a:r>
              <a:rPr lang="sv-SE" dirty="0"/>
              <a:t>05562238 herr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E87426D-D111-00D3-B09D-768C730E2B8B}"/>
              </a:ext>
            </a:extLst>
          </p:cNvPr>
          <p:cNvSpPr txBox="1"/>
          <p:nvPr/>
        </p:nvSpPr>
        <p:spPr>
          <a:xfrm>
            <a:off x="6084447" y="4412540"/>
            <a:ext cx="223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Marylee</a:t>
            </a:r>
            <a:r>
              <a:rPr lang="sv-SE" dirty="0"/>
              <a:t> Brodd</a:t>
            </a:r>
          </a:p>
          <a:p>
            <a:r>
              <a:rPr lang="sv-SE" dirty="0"/>
              <a:t>05562236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5" name="Bildobjekt 4" descr="En bild som visar fotbeklädnader, sko, klädsel, Utomhussko&#10;&#10;AI-genererat innehåll kan vara felaktigt.">
            <a:extLst>
              <a:ext uri="{FF2B5EF4-FFF2-40B4-BE49-F238E27FC236}">
                <a16:creationId xmlns:a16="http://schemas.microsoft.com/office/drawing/2014/main" id="{94AAE8DA-DD28-F37F-BB0E-2125CB040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4" y="610682"/>
            <a:ext cx="3088333" cy="2771264"/>
          </a:xfrm>
          <a:prstGeom prst="rect">
            <a:avLst/>
          </a:prstGeom>
        </p:spPr>
      </p:pic>
      <p:pic>
        <p:nvPicPr>
          <p:cNvPr id="14" name="Bildobjekt 13" descr="En bild som visar fotbeklädnader, klädsel, sko, läder&#10;&#10;AI-genererat innehåll kan vara felaktigt.">
            <a:extLst>
              <a:ext uri="{FF2B5EF4-FFF2-40B4-BE49-F238E27FC236}">
                <a16:creationId xmlns:a16="http://schemas.microsoft.com/office/drawing/2014/main" id="{7CDAB27C-21C9-2560-F97C-49AB7F08F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2" y="3633239"/>
            <a:ext cx="3284868" cy="2851265"/>
          </a:xfrm>
          <a:prstGeom prst="rect">
            <a:avLst/>
          </a:prstGeom>
        </p:spPr>
      </p:pic>
      <p:pic>
        <p:nvPicPr>
          <p:cNvPr id="16" name="Bildobjekt 15" descr="En bild som visar fotbeklädnader, sko, klädsel, Utomhussko&#10;&#10;AI-genererat innehåll kan vara felaktigt.">
            <a:extLst>
              <a:ext uri="{FF2B5EF4-FFF2-40B4-BE49-F238E27FC236}">
                <a16:creationId xmlns:a16="http://schemas.microsoft.com/office/drawing/2014/main" id="{0E5E8844-B88E-0FCD-3E24-20B2FCF6D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22" y="635106"/>
            <a:ext cx="3474223" cy="2862760"/>
          </a:xfrm>
          <a:prstGeom prst="rect">
            <a:avLst/>
          </a:prstGeom>
        </p:spPr>
      </p:pic>
      <p:pic>
        <p:nvPicPr>
          <p:cNvPr id="17" name="Bildobjekt 16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BF43BA39-F778-6438-3E31-B1A26E9DD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26" y="4747119"/>
            <a:ext cx="1036298" cy="12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9886C5C-D442-6462-60A3-FDC05C9521FF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A5ED28-E61B-8E70-4556-EBDC6F8D1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2AAF2391-2532-DCCA-6C31-EA66F6CC081C}"/>
              </a:ext>
            </a:extLst>
          </p:cNvPr>
          <p:cNvSpPr txBox="1"/>
          <p:nvPr/>
        </p:nvSpPr>
        <p:spPr>
          <a:xfrm>
            <a:off x="3698732" y="1236182"/>
            <a:ext cx="197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Sunberry</a:t>
            </a:r>
            <a:r>
              <a:rPr lang="sv-SE" dirty="0"/>
              <a:t> brodd</a:t>
            </a:r>
          </a:p>
          <a:p>
            <a:r>
              <a:rPr lang="sv-SE" dirty="0"/>
              <a:t>08562202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9B985BF-A5BA-39F7-9296-2EB96CA9F7D4}"/>
              </a:ext>
            </a:extLst>
          </p:cNvPr>
          <p:cNvSpPr txBox="1"/>
          <p:nvPr/>
        </p:nvSpPr>
        <p:spPr>
          <a:xfrm>
            <a:off x="9088313" y="1236181"/>
            <a:ext cx="208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Belgravia</a:t>
            </a:r>
            <a:r>
              <a:rPr lang="sv-SE" dirty="0"/>
              <a:t> brodd</a:t>
            </a:r>
          </a:p>
          <a:p>
            <a:r>
              <a:rPr lang="sv-SE" dirty="0"/>
              <a:t>08562203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E84BFFD-5595-26F0-D420-1C8947E66F4C}"/>
              </a:ext>
            </a:extLst>
          </p:cNvPr>
          <p:cNvSpPr txBox="1"/>
          <p:nvPr/>
        </p:nvSpPr>
        <p:spPr>
          <a:xfrm>
            <a:off x="3698733" y="3884327"/>
            <a:ext cx="187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Fortis brodd</a:t>
            </a:r>
          </a:p>
          <a:p>
            <a:r>
              <a:rPr lang="sv-SE" dirty="0"/>
              <a:t>08562206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68190C1-C2C3-187B-F1D3-FABA445A55FF}"/>
              </a:ext>
            </a:extLst>
          </p:cNvPr>
          <p:cNvSpPr txBox="1"/>
          <p:nvPr/>
        </p:nvSpPr>
        <p:spPr>
          <a:xfrm>
            <a:off x="9314292" y="3884328"/>
            <a:ext cx="21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Grahame brodd</a:t>
            </a:r>
          </a:p>
          <a:p>
            <a:r>
              <a:rPr lang="sv-SE" dirty="0"/>
              <a:t>08562210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7" name="Bildobjekt 6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8517DD43-5581-9DCC-7125-68A7FC5EF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53" y="3514642"/>
            <a:ext cx="2959240" cy="2803058"/>
          </a:xfrm>
          <a:prstGeom prst="rect">
            <a:avLst/>
          </a:prstGeom>
        </p:spPr>
      </p:pic>
      <p:pic>
        <p:nvPicPr>
          <p:cNvPr id="9" name="Bildobjekt 8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36F3EE48-DFF8-1A77-DD29-94FFED5A7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74" y="896716"/>
            <a:ext cx="2959240" cy="2760313"/>
          </a:xfrm>
          <a:prstGeom prst="rect">
            <a:avLst/>
          </a:prstGeom>
        </p:spPr>
      </p:pic>
      <p:pic>
        <p:nvPicPr>
          <p:cNvPr id="11" name="Bildobjekt 10" descr="En bild som visar klädsel, fotbeklädnader, sko, läder&#10;&#10;Automatiskt genererad beskrivning">
            <a:extLst>
              <a:ext uri="{FF2B5EF4-FFF2-40B4-BE49-F238E27FC236}">
                <a16:creationId xmlns:a16="http://schemas.microsoft.com/office/drawing/2014/main" id="{87808069-B876-5F92-3C51-BAAC80878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2" y="3785660"/>
            <a:ext cx="2921585" cy="2532040"/>
          </a:xfrm>
          <a:prstGeom prst="rect">
            <a:avLst/>
          </a:prstGeom>
        </p:spPr>
      </p:pic>
      <p:pic>
        <p:nvPicPr>
          <p:cNvPr id="19" name="Bildobjekt 18" descr="En bild som visar fotbeklädnader, klädsel, sko, läder&#10;&#10;Automatiskt genererad beskrivning">
            <a:extLst>
              <a:ext uri="{FF2B5EF4-FFF2-40B4-BE49-F238E27FC236}">
                <a16:creationId xmlns:a16="http://schemas.microsoft.com/office/drawing/2014/main" id="{1DB8B0C8-54F8-3389-7FD1-BF3721C8F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7" y="865160"/>
            <a:ext cx="2785101" cy="2563840"/>
          </a:xfrm>
          <a:prstGeom prst="rect">
            <a:avLst/>
          </a:prstGeom>
        </p:spPr>
      </p:pic>
      <p:pic>
        <p:nvPicPr>
          <p:cNvPr id="22" name="Bildobjekt 21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2743DBEF-1BAE-78FA-67F4-220604C74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26" y="4747119"/>
            <a:ext cx="1036298" cy="12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A52516AF-DB29-BBF2-53A6-85632A574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6" y="495689"/>
            <a:ext cx="3037952" cy="293331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C2658A5-0ED2-6573-E942-26D20D741B77}"/>
              </a:ext>
            </a:extLst>
          </p:cNvPr>
          <p:cNvSpPr txBox="1"/>
          <p:nvPr/>
        </p:nvSpPr>
        <p:spPr>
          <a:xfrm>
            <a:off x="3637503" y="1115367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Wallingtong brodd</a:t>
            </a:r>
          </a:p>
          <a:p>
            <a:r>
              <a:rPr lang="sv-SE" dirty="0"/>
              <a:t>08520204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5" name="Bildobjekt 4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490764AE-B3C3-85D1-6B9A-9B0CB3181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65" y="982057"/>
            <a:ext cx="3056761" cy="310974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9862904-CE3C-5472-EAD2-CFD533B1B9B9}"/>
              </a:ext>
            </a:extLst>
          </p:cNvPr>
          <p:cNvSpPr txBox="1"/>
          <p:nvPr/>
        </p:nvSpPr>
        <p:spPr>
          <a:xfrm>
            <a:off x="9752951" y="1115366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Norwood</a:t>
            </a:r>
            <a:r>
              <a:rPr lang="sv-SE" dirty="0"/>
              <a:t> brodd</a:t>
            </a:r>
          </a:p>
          <a:p>
            <a:r>
              <a:rPr lang="sv-SE" dirty="0"/>
              <a:t>08562211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7" name="Bildobjekt 6" descr="En bild som visar klädsel, fotbeklädnader, stövel, sko&#10;&#10;Automatiskt genererad beskrivning">
            <a:extLst>
              <a:ext uri="{FF2B5EF4-FFF2-40B4-BE49-F238E27FC236}">
                <a16:creationId xmlns:a16="http://schemas.microsoft.com/office/drawing/2014/main" id="{733FDE63-4115-B3E0-0B0C-BF257F415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8" y="2801238"/>
            <a:ext cx="3412596" cy="392676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D2B02A4-4C74-0A76-3F04-6E37668D334F}"/>
              </a:ext>
            </a:extLst>
          </p:cNvPr>
          <p:cNvSpPr txBox="1"/>
          <p:nvPr/>
        </p:nvSpPr>
        <p:spPr>
          <a:xfrm>
            <a:off x="6882994" y="4441452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Millbank</a:t>
            </a:r>
            <a:r>
              <a:rPr lang="sv-SE" dirty="0"/>
              <a:t> brodd</a:t>
            </a:r>
          </a:p>
          <a:p>
            <a:r>
              <a:rPr lang="sv-SE" dirty="0"/>
              <a:t>08562208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E75251-AEDB-C5F1-4E0D-3F592EF81D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86949A4-0D5F-D9C6-D1B9-CB6FF7D6F65B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11" name="Bildobjekt 10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16209E7C-36E4-CCCF-D063-09C768D03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26" y="4747119"/>
            <a:ext cx="1036298" cy="12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1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CA85-AA16-8A84-8F41-3BBECB3F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E891BA-9B4D-0063-8342-5ECAB507C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20F3CDE-EE53-DBA9-0AFE-58D070867373}"/>
              </a:ext>
            </a:extLst>
          </p:cNvPr>
          <p:cNvSpPr txBox="1"/>
          <p:nvPr/>
        </p:nvSpPr>
        <p:spPr>
          <a:xfrm>
            <a:off x="1226240" y="5027635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Brentford brodd</a:t>
            </a:r>
          </a:p>
          <a:p>
            <a:r>
              <a:rPr lang="sv-SE" dirty="0"/>
              <a:t>08562209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90BA0DE-B551-0B76-7B6A-6D20CC4927D1}"/>
              </a:ext>
            </a:extLst>
          </p:cNvPr>
          <p:cNvSpPr txBox="1"/>
          <p:nvPr/>
        </p:nvSpPr>
        <p:spPr>
          <a:xfrm>
            <a:off x="4902205" y="5027634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Wapping</a:t>
            </a:r>
            <a:r>
              <a:rPr lang="sv-SE" dirty="0"/>
              <a:t> brodd</a:t>
            </a:r>
          </a:p>
          <a:p>
            <a:r>
              <a:rPr lang="sv-SE" dirty="0"/>
              <a:t>08562207 </a:t>
            </a:r>
            <a:r>
              <a:rPr lang="sv-SE" dirty="0" err="1"/>
              <a:t>leather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B70217F-EF9C-A73C-6291-E4899D3D844C}"/>
              </a:ext>
            </a:extLst>
          </p:cNvPr>
          <p:cNvSpPr txBox="1"/>
          <p:nvPr/>
        </p:nvSpPr>
        <p:spPr>
          <a:xfrm>
            <a:off x="8709472" y="5017755"/>
            <a:ext cx="18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Shadwell</a:t>
            </a:r>
            <a:r>
              <a:rPr lang="sv-SE" dirty="0"/>
              <a:t> brodd</a:t>
            </a:r>
          </a:p>
          <a:p>
            <a:r>
              <a:rPr lang="sv-SE" dirty="0"/>
              <a:t>08562205 </a:t>
            </a:r>
            <a:r>
              <a:rPr lang="sv-SE" dirty="0" err="1"/>
              <a:t>leather</a:t>
            </a:r>
            <a:endParaRPr lang="sv-SE" dirty="0"/>
          </a:p>
        </p:txBody>
      </p:sp>
      <p:pic>
        <p:nvPicPr>
          <p:cNvPr id="4" name="Bildobjekt 3" descr="En bild som visar klädsel, fotbeklädnader, sko, stövel&#10;&#10;Automatiskt genererad beskrivning">
            <a:extLst>
              <a:ext uri="{FF2B5EF4-FFF2-40B4-BE49-F238E27FC236}">
                <a16:creationId xmlns:a16="http://schemas.microsoft.com/office/drawing/2014/main" id="{595740CC-D0E7-E2FE-E263-92A10EF5C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0" y="1016799"/>
            <a:ext cx="3023142" cy="3643894"/>
          </a:xfrm>
          <a:prstGeom prst="rect">
            <a:avLst/>
          </a:prstGeom>
        </p:spPr>
      </p:pic>
      <p:pic>
        <p:nvPicPr>
          <p:cNvPr id="7" name="Bildobjekt 6" descr="En bild som visar klädsel, fotbeklädnader, stövel, sko&#10;&#10;Automatiskt genererad beskrivning">
            <a:extLst>
              <a:ext uri="{FF2B5EF4-FFF2-40B4-BE49-F238E27FC236}">
                <a16:creationId xmlns:a16="http://schemas.microsoft.com/office/drawing/2014/main" id="{A0FB7845-1269-B9C6-3957-003B06302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20" y="1242806"/>
            <a:ext cx="3171643" cy="3784828"/>
          </a:xfrm>
          <a:prstGeom prst="rect">
            <a:avLst/>
          </a:prstGeom>
        </p:spPr>
      </p:pic>
      <p:pic>
        <p:nvPicPr>
          <p:cNvPr id="14" name="Bildobjekt 13" descr="En bild som visar klädsel, fotbeklädnader, stövel, sko&#10;&#10;Automatiskt genererad beskrivning">
            <a:extLst>
              <a:ext uri="{FF2B5EF4-FFF2-40B4-BE49-F238E27FC236}">
                <a16:creationId xmlns:a16="http://schemas.microsoft.com/office/drawing/2014/main" id="{2B887DFB-6B84-60DF-D69F-1C8B26D45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91" y="373496"/>
            <a:ext cx="3853543" cy="445469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C39E996-A0F5-51ED-B5FC-F0192FB7A7EE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5" name="Bildobjekt 4" descr="En bild som visar köksredskap, kakmått, skiss, mönster&#10;&#10;Automatiskt genererad beskrivning">
            <a:extLst>
              <a:ext uri="{FF2B5EF4-FFF2-40B4-BE49-F238E27FC236}">
                <a16:creationId xmlns:a16="http://schemas.microsoft.com/office/drawing/2014/main" id="{A4F39DE3-CF38-6C0D-2AE1-57DD21837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26" y="4747119"/>
            <a:ext cx="1036298" cy="12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3BF9469-FBD6-41BB-6C64-3878B89A32FA}"/>
              </a:ext>
            </a:extLst>
          </p:cNvPr>
          <p:cNvSpPr txBox="1"/>
          <p:nvPr/>
        </p:nvSpPr>
        <p:spPr>
          <a:xfrm>
            <a:off x="3707477" y="348558"/>
            <a:ext cx="411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/>
              <a:t>BRODDSULOR</a:t>
            </a:r>
          </a:p>
        </p:txBody>
      </p:sp>
      <p:pic>
        <p:nvPicPr>
          <p:cNvPr id="6" name="Bildobjekt 5" descr="En bild som visar däck, Syntetiskt gummi&#10;&#10;Automatiskt genererad beskrivning">
            <a:extLst>
              <a:ext uri="{FF2B5EF4-FFF2-40B4-BE49-F238E27FC236}">
                <a16:creationId xmlns:a16="http://schemas.microsoft.com/office/drawing/2014/main" id="{45E87707-FBD5-9CAE-5108-76AA427B3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28" y="1104399"/>
            <a:ext cx="3123895" cy="446508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2DEF1BF-F00D-CEA4-7B27-85E84D15C44D}"/>
              </a:ext>
            </a:extLst>
          </p:cNvPr>
          <p:cNvSpPr txBox="1"/>
          <p:nvPr/>
        </p:nvSpPr>
        <p:spPr>
          <a:xfrm>
            <a:off x="1033148" y="5569486"/>
            <a:ext cx="286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Broddsula för skinnkängorna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70025FF-E454-6C57-5359-24A1574CD83F}"/>
              </a:ext>
            </a:extLst>
          </p:cNvPr>
          <p:cNvSpPr txBox="1"/>
          <p:nvPr/>
        </p:nvSpPr>
        <p:spPr>
          <a:xfrm>
            <a:off x="7407028" y="5569486"/>
            <a:ext cx="298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Broddsula för mockakängorna</a:t>
            </a:r>
          </a:p>
          <a:p>
            <a:r>
              <a:rPr lang="sv-SE" dirty="0"/>
              <a:t>dam och herr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F255FC-0EA3-9DC7-919D-39E4426A0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5" name="Bildobjekt 4" descr="En bild som visar fotbeklädnader, skor&#10;&#10;Automatiskt genererad beskrivning">
            <a:extLst>
              <a:ext uri="{FF2B5EF4-FFF2-40B4-BE49-F238E27FC236}">
                <a16:creationId xmlns:a16="http://schemas.microsoft.com/office/drawing/2014/main" id="{653CD477-0D41-5C28-6290-03859787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5053" r="23778" b="3640"/>
          <a:stretch/>
        </p:blipFill>
        <p:spPr>
          <a:xfrm>
            <a:off x="1494063" y="1160690"/>
            <a:ext cx="1869623" cy="42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5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118</Words>
  <Application>Microsoft Office PowerPoint</Application>
  <PresentationFormat>Bredbild</PresentationFormat>
  <Paragraphs>58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Alessandra Börjesson</dc:creator>
  <cp:lastModifiedBy>Alessandra Börjesson</cp:lastModifiedBy>
  <cp:revision>59</cp:revision>
  <dcterms:created xsi:type="dcterms:W3CDTF">2021-02-02T14:25:23Z</dcterms:created>
  <dcterms:modified xsi:type="dcterms:W3CDTF">2026-01-27T08:21:36Z</dcterms:modified>
</cp:coreProperties>
</file>